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96EFD-4F6A-4E75-B1E3-2CB94EBF15C8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25A74-9F4F-4606-80B4-AF5E21B5E7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157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快到目标时，改变颜色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25A74-9F4F-4606-80B4-AF5E21B5E747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45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C1941-BD12-A0E1-1E10-A4D061071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6C9B27-2238-65B5-8E4A-22ECB077B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EF8770-5CB7-08D4-A258-56A642412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EAE595-02CB-E683-172A-B775B9726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AEB50-DF09-939B-B8B7-5EC8812C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24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1B167-ECEB-68F9-1928-67F03D97B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FBFD9E-2E85-E4BB-0F89-193C1D6038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96D3B-2576-9671-EAB2-C6041A7A3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39F2C4-99A3-B16D-D83B-31D0B677A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33DB66-FD90-2781-6394-770CF105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470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379BFB-98B0-107F-4F24-99105B2446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219732-9D6A-584F-0074-C4D2671FB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DCEF69-D30B-8A87-0046-FA8442871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EE49CC-9EBC-B5C8-5387-D5B32DB3C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40660C-9C88-1DCA-91F1-DCB0DCF5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920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5EA586-E34B-0708-1C3B-3C042CC4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23E0BC-5DFA-7D75-B6F3-3AF69475D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1E9D2E-13EA-61E7-3C55-482D39EA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179CC-AF53-42DC-2BC0-A5F49000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A276C1-9384-7863-E6E6-538E087F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433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84B016-B5C1-4318-33B5-9106F6E8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4A34FB-99AB-B17C-9D94-96729CF68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A2ED6-1BF1-DCB2-B12E-D01CCFBBA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368579-612C-E0FD-DC7E-25F861AD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CE76B7-DFEA-EDA0-94D9-846CC49CB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123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4DC5C-7784-3552-20FB-55FF0434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9FF51-7303-2DF4-5E28-BA7971D24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EA91354-3391-E081-1453-5535FE65D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18C3FB-F7F2-0698-0E43-1E6FFE5CE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8B3958-7E37-2E1B-5E7B-44B7FE50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B5D71D-2CC3-9BD6-D4F5-D70268913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2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B9616B-BE80-D71B-725D-0EE27843F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A404ED-2A85-331C-8164-13F0E18A2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E223A8-4EF1-D833-75E8-BB8980FE2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5DDF3D1-6364-4FB9-245C-B402A44E71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F43292-A342-E846-1238-3ADEE88FEA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DD9A683-B6A3-3443-8A85-90A2042D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EAC480-306A-4C62-DCE5-A247223F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1612FE1-653C-9902-6600-D03ACA255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09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D149C-5FFD-4BE1-54D8-8F0A1CED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3ACB99-E59B-0A6C-341C-6294EC6E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B23867-A94E-9F25-2A4E-6891099B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CBE485-86D5-B79B-58C0-883B7248D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05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98ECF3-7BE8-AC2F-D1A1-0A9628F7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CCACDE-AB0F-D1DD-90E7-6D13EDD57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4EA332-CA7D-442D-A29B-03888921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3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E5A33-463D-152A-F1FB-B7D2E6132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236D28-703A-790A-B473-093336F25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7BE1AA-8898-E146-6ADF-EB9AE562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FD08DA-377A-98A2-7C2A-49C1D65C1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99B624-A2E1-1E39-48AF-64C7225E1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225092A-3AC3-96E1-A133-A844A7EF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6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ACA1E1-5D1D-5733-BC4D-09B36FA14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71CA5F-ED92-9756-2F14-856EF31DB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3C1149-3493-EDC0-7256-FF18D2B6E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8AE6A4-8505-A87C-37E2-EE1FCE0A3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494662-27AC-E43F-5CBE-92EC1DCB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B0DAC7-FB8C-56AD-0D23-DD78822C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803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BD5311C-2676-3ADB-C342-92353F2E7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E2512-4A71-071B-9CCB-C8F9A5541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F82015-D5E4-BEF7-0427-CBB9F782D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37AE8-9153-4E97-953F-DF87D1790504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885480-30C2-473C-E161-9F8220581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5F7721-6137-C287-A031-197D99FE4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A4A0F-CBC7-4BD4-B3E4-5AE407011F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017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7B561B-DFE6-A627-6A6C-5B6254056D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3DB526-A96D-13A8-A9EE-70F701B30A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E458B5-B4FA-22B7-866B-61E88F06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7D2E4B-87BB-415A-0563-2F7E409B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70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2F117-1730-A224-060D-C335744E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673B79-89B3-F07D-3F7B-C72D3D703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D8E1F00-434B-5E32-916F-57F41E8A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8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8AF1B-C0DA-4F4B-529A-94AAABF8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9F0D8-9694-BEB5-4807-2A82CFC9D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AC08C3-A389-59CD-8DB5-86AB0920A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4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1CC5D-156D-8EE4-BB85-42714F82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F7989-7123-F185-B861-0E4A08D0A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3DE737-4ABE-2833-C072-1E340BC03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66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0925F-3B3D-E54C-F968-CB583E34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590187-79FE-A441-5C1C-CAA5FA745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F6D727-D893-1845-99CE-CB5F2BB9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85C21A-F63A-99F3-44D7-94FD0AC0E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B274DD-BF0E-A124-3FF9-4C4C09A07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5F0899-7655-81F2-40EE-7FABB7A01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3D432-7107-A8AA-D0F0-4E870AAA7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74AC4-46CF-816C-8597-A91371F82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BE5C23-BC19-DB47-0A19-789233BF0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EAA28-6786-FBCE-587E-08D5246A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CC53C-F6A9-4BB6-CFF7-CE6A68682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8381FE-DB65-3E20-F724-513B01959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20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05AB5-7B44-2D9D-0717-2B09B4A04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20BAB-F5F3-1FAC-D680-64EE37C99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B125D0-76AE-A3EA-F669-283E5465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03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8F200-3D7B-3B95-25B7-5E318457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CD5B2D-5BC4-2CDE-FF90-84EB12CE5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CDC2E3-CD59-40F1-2A52-FC80CA37E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57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C346D-1940-BA98-2F3C-19CD6B233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E69A7-BED9-0F9F-330F-4B6DA8CB7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55EB4B-A5E9-1CAE-393B-20EF2CC6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19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5357A-9896-72CD-CBA6-03D55DE6A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318713-C7C9-9009-91A5-768871461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0945B5-A68E-85A0-65E5-D785FB1D1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8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6B02F7-656A-AF92-F0CA-7DA8CEBB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7AA116-77EA-CCDF-ECDD-EB841E1B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12F5B0-8987-D65D-C093-0EE6B50E7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82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EF8EA-D17D-85B3-F4DB-FD0EF04D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3B170-1A41-A32A-CCA7-FE83DDFB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03610A-1A2F-1135-E878-64F9C910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40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58DA50-0BA3-5B79-DD03-0ACA98C9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7FB5BF-15F5-BBFC-377C-40EA1AF82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801F82-3662-CCEE-3FB3-C7BF56AC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74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20DBAD-3C0C-68C4-7C25-95AC3EC95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D65AE6-EE38-179F-BD5A-F945EBE4B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0C0F42-EDEF-3432-F0DF-7640D30B9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67E7B-CF45-919A-BA63-2C4FAC15D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68E5EF-D399-1B8C-A13C-CB6455285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5971BF-F9D7-F21E-F23D-E7894E12E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46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ABA72-25A4-49BC-5825-99A0DAB9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C05CB2-D66A-FB06-26FA-E4B517453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408E27-7AEA-5E0B-E426-C8D29E52B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23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1FDEC8-F0BA-83A5-1703-3EEDFCF89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F9E3F6-A95D-F68E-501C-4ECEE9A1E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0F4F59-6D6E-FE4B-0F2C-0CA763CE7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98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063BD6-30D0-5A00-9E09-E3D586E2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9B1446-8D5C-599B-F522-E2E53E0DF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CDD148-7173-9C71-E81C-99F7E8ADE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00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D91DF-8621-454E-81F1-DD9463E9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A742C0-CBB3-4676-C3C0-E98E4FB76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930567-6C7A-3115-12F7-8BAF2D8F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98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B5D32-7F66-6985-279C-C8E2CAE6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A5B57E-4736-0CB7-8E12-93876D4FB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6278E6-A353-DD1D-3A1E-3D7E546BF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6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27A00-902F-4387-6D61-CF950CB3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2BAC5-6736-9339-D991-B999CCEB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A99AE0-7F04-5BC9-9E81-DEF6B99B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60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B79D6-7915-63A5-A202-7998AA76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446546-FBE9-9F6D-62ED-8B431D82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7A87D6-9FEA-8DA4-2C98-B6F03F91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61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DC34D-CB0D-3F93-13FB-9240ADAD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735072-5FA5-D61E-2001-13949C97E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4AFD46-B4A9-7294-0CD5-563428CAD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8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09185-DD0A-6A9C-140A-5322D91CB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BEE76-3722-2E51-ED29-813648458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7448BA-B145-1C5D-20D7-DC2080FAE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91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0B987-A3CA-12D2-CCE8-5D55E67F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7F233E-EA8C-8BCE-3126-3C17EF613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101B36-443C-7600-6E69-96C4A8823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80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B09447-3685-AC55-1D38-24CF77F1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F79A4-B711-8A6A-D318-AE6D8AF0D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1E65BB-CFFD-2376-D7AA-45B08E442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6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AC8BA-79BA-AC44-135B-7296206E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DD584-E491-72E4-3A10-1CC0D2CB6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636522-F26F-CC2B-806E-7754E29F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53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880B3-D053-A3DB-C47D-47C8D023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F6B1A1-2CEE-6443-BC03-1EDB59F97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508BAB-DCAF-0746-FCF1-C57391385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3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F6A92D-746C-D3D0-D69F-23AA2EE61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CFBDD7-D0EE-55DB-715B-CF8684A7E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201DFD-B9BF-6878-C113-51364A35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92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9047D-4E0F-C248-F423-BC08ADFA7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5815E5-DEFF-AB80-F9B4-E9AB35222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145B35-D355-D0B9-5876-EF17C93FC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89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6E180-C154-4336-BC45-90002890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4A2F59-6D30-BAE9-D950-A8D237068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111871-A5DA-C346-DC79-5775F9464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82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155F5-49F6-72AC-0C32-42C4DFB3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8909A-EC36-41BB-50E7-AAC43AEE2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99FEAE-92AE-0E42-A6BE-8CDD57D8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14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E41C4-5C85-2F05-557B-BE57BFA0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642E6-E7AD-04C0-A562-6E92C863D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E5B7D1-8E15-AC56-78B1-98008C08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18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36C1F2-D66D-10B4-7B88-CF7D6F0A8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EDFBDD-0325-0242-F94E-CA5CE29C7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AE3F97-1494-9FE5-F751-B2E708E2F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0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2C9C4E-6339-441A-39D6-E70E0444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8F12E-29A0-0F7D-C5DB-456BAB4D0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5490B3-FBF9-C038-9CCB-7E384B5BA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455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A2CE7-A2EB-4A43-DBFC-08FE53E1C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B4C03-7C4C-A9C1-F696-368685B0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C9BADA-968F-7F1A-FD36-E7CD39E99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41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F9E8D-D175-AC5E-1374-E6813FA33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884EB3-7C6B-B317-8A49-F5E84C7B1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6639BA-08D5-0CF9-8901-FBD8A4527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8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80A1A-F328-EB19-CF91-60D9C65CA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EB1F56-8451-EE0D-5795-F422F501F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CA9392-E78D-ECD2-C34C-CCDE8438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4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1A19A-3F2C-88C1-EFC3-53417BA0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F2F75-8A5C-EE81-0B36-4B8DC379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7A8E88-FAF3-3594-EB39-509EDAD18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92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E15A2E-7195-D073-6801-BF5F2475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43892B-C0FB-FA14-708F-9C076B526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A598E6-F90A-2980-A2F4-C4E27410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747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9E839A-43CE-4439-95C3-325F0CCB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C7C57-FD47-9945-8251-8D4726461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D93671-F339-608C-3627-9A9AF730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463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D8881F-7633-4981-A518-206BACEA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5A5868-339A-79B4-C5F8-8A1CA983C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5A95E6-2881-CE31-DD5C-D0FE2515D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9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80E24-C527-79C4-D87F-3BF55A3E5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D1977-CF6F-D627-E26B-AABA7132F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09004A-9B4A-743B-992C-6394F01DF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34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B4FD3-4290-9A5F-B05B-05CEFEF7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80F5A8-5B5F-417A-3E3A-51B2107FE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A52CE2-D64E-6FB0-2089-F833777D3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01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724B6D-9714-4509-9530-DF738639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B343BC-7038-622C-A20B-ECADA3E4C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580EEF-149D-A566-F907-22C22991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04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D46B4-BCBC-95F1-1115-976FC36F4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F5BD8-67C7-9046-7376-E03E12925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6D1ABE-329E-AECF-8347-D1DE09930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688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96230F-B07E-26CD-7C4A-A2BBFCCAA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29A689-0C0A-9D57-E94D-3D8B90A8A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B39DB0-B195-2D96-358E-7B07FE5D7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51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D76E6-8CDE-151C-37A8-0BBD5122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1B8219-1AB8-D498-261D-BC7B0CC66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0938E2-6BFC-6D02-16B1-243EB8C46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97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8BF4B-3682-EFE4-568F-D5E1E1E4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487F8C-C75B-FFFF-30A4-2DA89F19A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B99A95-8544-80BC-055F-EDACF9198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1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CD9E0-E140-0FD7-9063-38CA1F28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926485-C7D7-174C-D565-622B207B5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EB34E7-80A4-B3E6-5D32-A46A4E3A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27D71A-7F6B-1927-38F6-8867B05F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5B33A3-537B-36C7-8923-EB23FEAB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031483-5C3C-EBB9-03AF-3CF4B30CA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7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E2D49-28C3-0267-E944-5D2E97DA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4B251-2DEF-769C-D99D-829A420D7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FC57CE-3EA6-4C50-5EC0-9F4F0F33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6EBD9-80B9-7020-F458-FD59896C7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816726-EBCE-50D0-9B8F-8861B53F2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EA6D32-B962-C7AB-90F4-49AB7536D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7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8</Words>
  <Application>Microsoft Office PowerPoint</Application>
  <PresentationFormat>宽屏</PresentationFormat>
  <Paragraphs>2</Paragraphs>
  <Slides>55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jiang hui</dc:creator>
  <cp:lastModifiedBy>jiang hui</cp:lastModifiedBy>
  <cp:revision>4</cp:revision>
  <dcterms:created xsi:type="dcterms:W3CDTF">2022-10-19T06:52:23Z</dcterms:created>
  <dcterms:modified xsi:type="dcterms:W3CDTF">2022-10-19T08:14:51Z</dcterms:modified>
</cp:coreProperties>
</file>